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A2CD-F29C-4F3F-91A0-10E523F200FD}" type="datetimeFigureOut">
              <a:rPr lang="pl-PL" smtClean="0"/>
              <a:pPr/>
              <a:t>2020-04-03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BAEF-FCFF-4ACF-8E23-D25E5DFCB1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A2CD-F29C-4F3F-91A0-10E523F200FD}" type="datetimeFigureOut">
              <a:rPr lang="pl-PL" smtClean="0"/>
              <a:pPr/>
              <a:t>2020-04-03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BAEF-FCFF-4ACF-8E23-D25E5DFCB1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A2CD-F29C-4F3F-91A0-10E523F200FD}" type="datetimeFigureOut">
              <a:rPr lang="pl-PL" smtClean="0"/>
              <a:pPr/>
              <a:t>2020-04-03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BAEF-FCFF-4ACF-8E23-D25E5DFCB1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A2CD-F29C-4F3F-91A0-10E523F200FD}" type="datetimeFigureOut">
              <a:rPr lang="pl-PL" smtClean="0"/>
              <a:pPr/>
              <a:t>2020-04-03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BAEF-FCFF-4ACF-8E23-D25E5DFCB1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A2CD-F29C-4F3F-91A0-10E523F200FD}" type="datetimeFigureOut">
              <a:rPr lang="pl-PL" smtClean="0"/>
              <a:pPr/>
              <a:t>2020-04-03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BAEF-FCFF-4ACF-8E23-D25E5DFCB1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A2CD-F29C-4F3F-91A0-10E523F200FD}" type="datetimeFigureOut">
              <a:rPr lang="pl-PL" smtClean="0"/>
              <a:pPr/>
              <a:t>2020-04-03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BAEF-FCFF-4ACF-8E23-D25E5DFCB1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A2CD-F29C-4F3F-91A0-10E523F200FD}" type="datetimeFigureOut">
              <a:rPr lang="pl-PL" smtClean="0"/>
              <a:pPr/>
              <a:t>2020-04-03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BAEF-FCFF-4ACF-8E23-D25E5DFCB1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A2CD-F29C-4F3F-91A0-10E523F200FD}" type="datetimeFigureOut">
              <a:rPr lang="pl-PL" smtClean="0"/>
              <a:pPr/>
              <a:t>2020-04-03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BAEF-FCFF-4ACF-8E23-D25E5DFCB1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A2CD-F29C-4F3F-91A0-10E523F200FD}" type="datetimeFigureOut">
              <a:rPr lang="pl-PL" smtClean="0"/>
              <a:pPr/>
              <a:t>2020-04-03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BAEF-FCFF-4ACF-8E23-D25E5DFCB1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A2CD-F29C-4F3F-91A0-10E523F200FD}" type="datetimeFigureOut">
              <a:rPr lang="pl-PL" smtClean="0"/>
              <a:pPr/>
              <a:t>2020-04-03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BAEF-FCFF-4ACF-8E23-D25E5DFCB1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A2CD-F29C-4F3F-91A0-10E523F200FD}" type="datetimeFigureOut">
              <a:rPr lang="pl-PL" smtClean="0"/>
              <a:pPr/>
              <a:t>2020-04-03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BAEF-FCFF-4ACF-8E23-D25E5DFCB1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EA2CD-F29C-4F3F-91A0-10E523F200FD}" type="datetimeFigureOut">
              <a:rPr lang="pl-PL" smtClean="0"/>
              <a:pPr/>
              <a:t>2020-04-03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EBAEF-FCFF-4ACF-8E23-D25E5DFCB17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sb.edu.pl/container/Biblioteka%20WSb/problem-handlu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57364"/>
            <a:ext cx="8229600" cy="1857388"/>
          </a:xfrm>
        </p:spPr>
        <p:txBody>
          <a:bodyPr/>
          <a:lstStyle/>
          <a:p>
            <a:r>
              <a:rPr lang="pl-PL" b="1" dirty="0" smtClean="0"/>
              <a:t>HANDEL LUDŹMI</a:t>
            </a:r>
            <a:endParaRPr lang="pl-PL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666" t="16228" r="33061" b="16460"/>
          <a:stretch>
            <a:fillRect/>
          </a:stretch>
        </p:blipFill>
        <p:spPr bwMode="auto">
          <a:xfrm>
            <a:off x="928662" y="642918"/>
            <a:ext cx="728711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7"/>
          <p:cNvPicPr>
            <a:picLocks noChangeAspect="1" noChangeArrowheads="1"/>
          </p:cNvPicPr>
          <p:nvPr/>
        </p:nvPicPr>
        <p:blipFill>
          <a:blip r:embed="rId2"/>
          <a:srcRect l="26581" t="14825" r="25807" b="5299"/>
          <a:stretch>
            <a:fillRect/>
          </a:stretch>
        </p:blipFill>
        <p:spPr bwMode="auto">
          <a:xfrm>
            <a:off x="1500166" y="428604"/>
            <a:ext cx="6000792" cy="564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52281" t="16699" r="8572" b="18446"/>
          <a:stretch>
            <a:fillRect/>
          </a:stretch>
        </p:blipFill>
        <p:spPr bwMode="auto">
          <a:xfrm>
            <a:off x="1643042" y="571480"/>
            <a:ext cx="5786478" cy="539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4088" t="18661" r="10504" b="31456"/>
          <a:stretch>
            <a:fillRect/>
          </a:stretch>
        </p:blipFill>
        <p:spPr bwMode="auto">
          <a:xfrm>
            <a:off x="571472" y="1071546"/>
            <a:ext cx="814263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53308" t="15483" r="9125" b="25060"/>
          <a:stretch>
            <a:fillRect/>
          </a:stretch>
        </p:blipFill>
        <p:spPr bwMode="auto">
          <a:xfrm>
            <a:off x="1643042" y="214290"/>
            <a:ext cx="626486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Źródło: </a:t>
            </a:r>
            <a:r>
              <a:rPr lang="pl-PL" u="sng" dirty="0">
                <a:hlinkClick r:id="rId2"/>
              </a:rPr>
              <a:t>http://wsb.edu.pl/container/Biblioteka%20WSb/problem-handlu.pdf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</Words>
  <Application>Microsoft Office PowerPoint</Application>
  <PresentationFormat>Pokaz na ekranie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HANDEL LUDŹMI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HANDEL LUDŹMI</dc:title>
  <dc:creator>Andrzej</dc:creator>
  <cp:lastModifiedBy>Andrzej</cp:lastModifiedBy>
  <cp:revision>4</cp:revision>
  <dcterms:created xsi:type="dcterms:W3CDTF">2020-04-03T07:44:13Z</dcterms:created>
  <dcterms:modified xsi:type="dcterms:W3CDTF">2020-04-03T08:04:53Z</dcterms:modified>
</cp:coreProperties>
</file>